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8" r:id="rId10"/>
    <p:sldId id="267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10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0-5CC6-11CF-8D67-00AA00BDCE1D}" ax:persistence="persistStream" r:id="rId1"/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66A9EF-1CE6-4E55-B8B3-38B112A386B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556150-F317-4D3A-B1A2-F188E65B3E8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Познавательные беседы</a:t>
          </a:r>
          <a:endParaRPr lang="ru-RU" b="1" dirty="0">
            <a:solidFill>
              <a:schemeClr val="tx1"/>
            </a:solidFill>
          </a:endParaRPr>
        </a:p>
      </dgm:t>
    </dgm:pt>
    <dgm:pt modelId="{5E684BB3-DFAE-4302-9AA9-7BBDDDDC4EB3}" type="parTrans" cxnId="{0E14E52D-D7D3-4F86-A400-D5C3E0314C45}">
      <dgm:prSet/>
      <dgm:spPr/>
      <dgm:t>
        <a:bodyPr/>
        <a:lstStyle/>
        <a:p>
          <a:endParaRPr lang="ru-RU"/>
        </a:p>
      </dgm:t>
    </dgm:pt>
    <dgm:pt modelId="{BF2DE3D1-06CD-414D-9C88-591F8A4ADC8B}" type="sibTrans" cxnId="{0E14E52D-D7D3-4F86-A400-D5C3E0314C45}">
      <dgm:prSet/>
      <dgm:spPr/>
      <dgm:t>
        <a:bodyPr/>
        <a:lstStyle/>
        <a:p>
          <a:endParaRPr lang="ru-RU"/>
        </a:p>
      </dgm:t>
    </dgm:pt>
    <dgm:pt modelId="{6F201445-742E-49E3-8221-9E6FADE46DC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Предметные факультативы</a:t>
          </a:r>
          <a:endParaRPr lang="ru-RU" dirty="0">
            <a:solidFill>
              <a:schemeClr val="tx1"/>
            </a:solidFill>
          </a:endParaRPr>
        </a:p>
      </dgm:t>
    </dgm:pt>
    <dgm:pt modelId="{5BD61FE4-EE58-4FE0-A2AD-8C38AE60D61E}" type="parTrans" cxnId="{0F83DE87-2C8A-4226-A32D-0D5BA98C7013}">
      <dgm:prSet/>
      <dgm:spPr/>
      <dgm:t>
        <a:bodyPr/>
        <a:lstStyle/>
        <a:p>
          <a:endParaRPr lang="ru-RU"/>
        </a:p>
      </dgm:t>
    </dgm:pt>
    <dgm:pt modelId="{3AAE4CBE-B7C9-4D66-8811-0194BDD45665}" type="sibTrans" cxnId="{0F83DE87-2C8A-4226-A32D-0D5BA98C7013}">
      <dgm:prSet/>
      <dgm:spPr/>
      <dgm:t>
        <a:bodyPr/>
        <a:lstStyle/>
        <a:p>
          <a:endParaRPr lang="ru-RU"/>
        </a:p>
      </dgm:t>
    </dgm:pt>
    <dgm:pt modelId="{A4FBFBE8-2562-42AA-8FA6-ACC815E365D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Олимпиады</a:t>
          </a:r>
          <a:endParaRPr lang="ru-RU" dirty="0">
            <a:solidFill>
              <a:schemeClr val="tx1"/>
            </a:solidFill>
          </a:endParaRPr>
        </a:p>
      </dgm:t>
    </dgm:pt>
    <dgm:pt modelId="{8B180AA9-46B7-486A-B056-4AAE6A0DF183}" type="parTrans" cxnId="{F008B5C8-4805-476F-A96C-8D124CF9965D}">
      <dgm:prSet/>
      <dgm:spPr/>
      <dgm:t>
        <a:bodyPr/>
        <a:lstStyle/>
        <a:p>
          <a:endParaRPr lang="ru-RU"/>
        </a:p>
      </dgm:t>
    </dgm:pt>
    <dgm:pt modelId="{0F60E608-A786-4C65-AC1D-6889BD54D4FF}" type="sibTrans" cxnId="{F008B5C8-4805-476F-A96C-8D124CF9965D}">
      <dgm:prSet/>
      <dgm:spPr/>
      <dgm:t>
        <a:bodyPr/>
        <a:lstStyle/>
        <a:p>
          <a:endParaRPr lang="ru-RU"/>
        </a:p>
      </dgm:t>
    </dgm:pt>
    <dgm:pt modelId="{FDF5B798-DCFA-4874-ACAE-7011291A946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Клуб «Что? Где? Когда?»</a:t>
          </a:r>
          <a:endParaRPr lang="ru-RU" dirty="0">
            <a:solidFill>
              <a:schemeClr val="tx1"/>
            </a:solidFill>
          </a:endParaRPr>
        </a:p>
      </dgm:t>
    </dgm:pt>
    <dgm:pt modelId="{966E754A-3D41-43AD-A58D-56D9C67E6CB7}" type="parTrans" cxnId="{D44D591F-51C1-4A6D-8A90-38435D41B380}">
      <dgm:prSet/>
      <dgm:spPr/>
      <dgm:t>
        <a:bodyPr/>
        <a:lstStyle/>
        <a:p>
          <a:endParaRPr lang="ru-RU"/>
        </a:p>
      </dgm:t>
    </dgm:pt>
    <dgm:pt modelId="{05E1B539-1F68-45D2-9F40-B64A59C63E21}" type="sibTrans" cxnId="{D44D591F-51C1-4A6D-8A90-38435D41B380}">
      <dgm:prSet/>
      <dgm:spPr/>
      <dgm:t>
        <a:bodyPr/>
        <a:lstStyle/>
        <a:p>
          <a:endParaRPr lang="ru-RU"/>
        </a:p>
      </dgm:t>
    </dgm:pt>
    <dgm:pt modelId="{647F92AC-0FFC-49A9-9A3C-721CAA61F43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Интеллектуальные марафоны</a:t>
          </a:r>
          <a:endParaRPr lang="ru-RU" dirty="0">
            <a:solidFill>
              <a:schemeClr val="tx1"/>
            </a:solidFill>
          </a:endParaRPr>
        </a:p>
      </dgm:t>
    </dgm:pt>
    <dgm:pt modelId="{DBDFDE3D-CB86-4038-89FA-0E24C81F2FC4}" type="parTrans" cxnId="{60CF7AFE-794F-4D7B-B3C0-896D647F2572}">
      <dgm:prSet/>
      <dgm:spPr/>
      <dgm:t>
        <a:bodyPr/>
        <a:lstStyle/>
        <a:p>
          <a:endParaRPr lang="ru-RU"/>
        </a:p>
      </dgm:t>
    </dgm:pt>
    <dgm:pt modelId="{9CA85453-6933-420A-AFD6-A7B0C100AFAE}" type="sibTrans" cxnId="{60CF7AFE-794F-4D7B-B3C0-896D647F2572}">
      <dgm:prSet/>
      <dgm:spPr/>
      <dgm:t>
        <a:bodyPr/>
        <a:lstStyle/>
        <a:p>
          <a:endParaRPr lang="ru-RU"/>
        </a:p>
      </dgm:t>
    </dgm:pt>
    <dgm:pt modelId="{775E3833-5ED7-4CE0-B077-D1C1D6273311}" type="pres">
      <dgm:prSet presAssocID="{1D66A9EF-1CE6-4E55-B8B3-38B112A386B4}" presName="diagram" presStyleCnt="0">
        <dgm:presLayoutVars>
          <dgm:dir/>
          <dgm:resizeHandles val="exact"/>
        </dgm:presLayoutVars>
      </dgm:prSet>
      <dgm:spPr/>
    </dgm:pt>
    <dgm:pt modelId="{5B7EEAD7-8A8B-45E0-ABFE-70576EA02E12}" type="pres">
      <dgm:prSet presAssocID="{8F556150-F317-4D3A-B1A2-F188E65B3E8A}" presName="node" presStyleLbl="node1" presStyleIdx="0" presStyleCnt="5">
        <dgm:presLayoutVars>
          <dgm:bulletEnabled val="1"/>
        </dgm:presLayoutVars>
      </dgm:prSet>
      <dgm:spPr/>
    </dgm:pt>
    <dgm:pt modelId="{F9C7FB49-D92E-4A15-87B8-99B883D32249}" type="pres">
      <dgm:prSet presAssocID="{BF2DE3D1-06CD-414D-9C88-591F8A4ADC8B}" presName="sibTrans" presStyleCnt="0"/>
      <dgm:spPr/>
    </dgm:pt>
    <dgm:pt modelId="{1DF695E2-E35F-4823-B26C-0E7BCE61BC09}" type="pres">
      <dgm:prSet presAssocID="{6F201445-742E-49E3-8221-9E6FADE46DCA}" presName="node" presStyleLbl="node1" presStyleIdx="1" presStyleCnt="5">
        <dgm:presLayoutVars>
          <dgm:bulletEnabled val="1"/>
        </dgm:presLayoutVars>
      </dgm:prSet>
      <dgm:spPr/>
    </dgm:pt>
    <dgm:pt modelId="{A9FE8228-428B-458B-AD8D-2A77273F9EC1}" type="pres">
      <dgm:prSet presAssocID="{3AAE4CBE-B7C9-4D66-8811-0194BDD45665}" presName="sibTrans" presStyleCnt="0"/>
      <dgm:spPr/>
    </dgm:pt>
    <dgm:pt modelId="{8F1B6D5D-C63A-4876-97E2-4F61A70A5B5F}" type="pres">
      <dgm:prSet presAssocID="{A4FBFBE8-2562-42AA-8FA6-ACC815E365DA}" presName="node" presStyleLbl="node1" presStyleIdx="2" presStyleCnt="5" custLinFactNeighborX="1086" custLinFactNeighborY="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FB9A2-88A3-4B60-857D-D80B25B91D9B}" type="pres">
      <dgm:prSet presAssocID="{0F60E608-A786-4C65-AC1D-6889BD54D4FF}" presName="sibTrans" presStyleCnt="0"/>
      <dgm:spPr/>
    </dgm:pt>
    <dgm:pt modelId="{C73F25B6-17D7-4819-AB22-A368CECEEAFE}" type="pres">
      <dgm:prSet presAssocID="{FDF5B798-DCFA-4874-ACAE-7011291A946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A41DB-E801-4437-84E8-ECE1D65A3742}" type="pres">
      <dgm:prSet presAssocID="{05E1B539-1F68-45D2-9F40-B64A59C63E21}" presName="sibTrans" presStyleCnt="0"/>
      <dgm:spPr/>
    </dgm:pt>
    <dgm:pt modelId="{87FB1788-9230-41E7-88FC-5B2FA59A0164}" type="pres">
      <dgm:prSet presAssocID="{647F92AC-0FFC-49A9-9A3C-721CAA61F435}" presName="node" presStyleLbl="node1" presStyleIdx="4" presStyleCnt="5">
        <dgm:presLayoutVars>
          <dgm:bulletEnabled val="1"/>
        </dgm:presLayoutVars>
      </dgm:prSet>
      <dgm:spPr/>
    </dgm:pt>
  </dgm:ptLst>
  <dgm:cxnLst>
    <dgm:cxn modelId="{C15F2222-C9B9-4755-B95A-4193AA4D11E6}" type="presOf" srcId="{A4FBFBE8-2562-42AA-8FA6-ACC815E365DA}" destId="{8F1B6D5D-C63A-4876-97E2-4F61A70A5B5F}" srcOrd="0" destOrd="0" presId="urn:microsoft.com/office/officeart/2005/8/layout/default"/>
    <dgm:cxn modelId="{F7B26B6F-C7CD-4AC9-B903-67F3CA45DFEB}" type="presOf" srcId="{6F201445-742E-49E3-8221-9E6FADE46DCA}" destId="{1DF695E2-E35F-4823-B26C-0E7BCE61BC09}" srcOrd="0" destOrd="0" presId="urn:microsoft.com/office/officeart/2005/8/layout/default"/>
    <dgm:cxn modelId="{0F83DE87-2C8A-4226-A32D-0D5BA98C7013}" srcId="{1D66A9EF-1CE6-4E55-B8B3-38B112A386B4}" destId="{6F201445-742E-49E3-8221-9E6FADE46DCA}" srcOrd="1" destOrd="0" parTransId="{5BD61FE4-EE58-4FE0-A2AD-8C38AE60D61E}" sibTransId="{3AAE4CBE-B7C9-4D66-8811-0194BDD45665}"/>
    <dgm:cxn modelId="{D44D591F-51C1-4A6D-8A90-38435D41B380}" srcId="{1D66A9EF-1CE6-4E55-B8B3-38B112A386B4}" destId="{FDF5B798-DCFA-4874-ACAE-7011291A946F}" srcOrd="3" destOrd="0" parTransId="{966E754A-3D41-43AD-A58D-56D9C67E6CB7}" sibTransId="{05E1B539-1F68-45D2-9F40-B64A59C63E21}"/>
    <dgm:cxn modelId="{F008B5C8-4805-476F-A96C-8D124CF9965D}" srcId="{1D66A9EF-1CE6-4E55-B8B3-38B112A386B4}" destId="{A4FBFBE8-2562-42AA-8FA6-ACC815E365DA}" srcOrd="2" destOrd="0" parTransId="{8B180AA9-46B7-486A-B056-4AAE6A0DF183}" sibTransId="{0F60E608-A786-4C65-AC1D-6889BD54D4FF}"/>
    <dgm:cxn modelId="{0B418294-AA47-420F-BDDB-42413EBBCB7A}" type="presOf" srcId="{1D66A9EF-1CE6-4E55-B8B3-38B112A386B4}" destId="{775E3833-5ED7-4CE0-B077-D1C1D6273311}" srcOrd="0" destOrd="0" presId="urn:microsoft.com/office/officeart/2005/8/layout/default"/>
    <dgm:cxn modelId="{5BD35BAA-C5AB-4128-8A85-6CFDFE94971B}" type="presOf" srcId="{FDF5B798-DCFA-4874-ACAE-7011291A946F}" destId="{C73F25B6-17D7-4819-AB22-A368CECEEAFE}" srcOrd="0" destOrd="0" presId="urn:microsoft.com/office/officeart/2005/8/layout/default"/>
    <dgm:cxn modelId="{6AB03716-977A-4E99-B645-9CF45374C420}" type="presOf" srcId="{8F556150-F317-4D3A-B1A2-F188E65B3E8A}" destId="{5B7EEAD7-8A8B-45E0-ABFE-70576EA02E12}" srcOrd="0" destOrd="0" presId="urn:microsoft.com/office/officeart/2005/8/layout/default"/>
    <dgm:cxn modelId="{60CF7AFE-794F-4D7B-B3C0-896D647F2572}" srcId="{1D66A9EF-1CE6-4E55-B8B3-38B112A386B4}" destId="{647F92AC-0FFC-49A9-9A3C-721CAA61F435}" srcOrd="4" destOrd="0" parTransId="{DBDFDE3D-CB86-4038-89FA-0E24C81F2FC4}" sibTransId="{9CA85453-6933-420A-AFD6-A7B0C100AFAE}"/>
    <dgm:cxn modelId="{0E14E52D-D7D3-4F86-A400-D5C3E0314C45}" srcId="{1D66A9EF-1CE6-4E55-B8B3-38B112A386B4}" destId="{8F556150-F317-4D3A-B1A2-F188E65B3E8A}" srcOrd="0" destOrd="0" parTransId="{5E684BB3-DFAE-4302-9AA9-7BBDDDDC4EB3}" sibTransId="{BF2DE3D1-06CD-414D-9C88-591F8A4ADC8B}"/>
    <dgm:cxn modelId="{54305781-6DE7-4A1D-B6F0-E02EB0876D0C}" type="presOf" srcId="{647F92AC-0FFC-49A9-9A3C-721CAA61F435}" destId="{87FB1788-9230-41E7-88FC-5B2FA59A0164}" srcOrd="0" destOrd="0" presId="urn:microsoft.com/office/officeart/2005/8/layout/default"/>
    <dgm:cxn modelId="{8A180B45-31CB-4417-8E53-ED22FF47051F}" type="presParOf" srcId="{775E3833-5ED7-4CE0-B077-D1C1D6273311}" destId="{5B7EEAD7-8A8B-45E0-ABFE-70576EA02E12}" srcOrd="0" destOrd="0" presId="urn:microsoft.com/office/officeart/2005/8/layout/default"/>
    <dgm:cxn modelId="{52AE254A-7F20-410C-8B24-2C1B13E13CF3}" type="presParOf" srcId="{775E3833-5ED7-4CE0-B077-D1C1D6273311}" destId="{F9C7FB49-D92E-4A15-87B8-99B883D32249}" srcOrd="1" destOrd="0" presId="urn:microsoft.com/office/officeart/2005/8/layout/default"/>
    <dgm:cxn modelId="{7387D8E5-EF83-4B86-8695-2DD7A54223ED}" type="presParOf" srcId="{775E3833-5ED7-4CE0-B077-D1C1D6273311}" destId="{1DF695E2-E35F-4823-B26C-0E7BCE61BC09}" srcOrd="2" destOrd="0" presId="urn:microsoft.com/office/officeart/2005/8/layout/default"/>
    <dgm:cxn modelId="{A3D8D218-156B-4ADE-9E66-DE50E43AF249}" type="presParOf" srcId="{775E3833-5ED7-4CE0-B077-D1C1D6273311}" destId="{A9FE8228-428B-458B-AD8D-2A77273F9EC1}" srcOrd="3" destOrd="0" presId="urn:microsoft.com/office/officeart/2005/8/layout/default"/>
    <dgm:cxn modelId="{513FA6BF-8BC9-4ACA-AA7B-F778F43C2328}" type="presParOf" srcId="{775E3833-5ED7-4CE0-B077-D1C1D6273311}" destId="{8F1B6D5D-C63A-4876-97E2-4F61A70A5B5F}" srcOrd="4" destOrd="0" presId="urn:microsoft.com/office/officeart/2005/8/layout/default"/>
    <dgm:cxn modelId="{6694AA6B-D57C-4168-9849-8430361C785B}" type="presParOf" srcId="{775E3833-5ED7-4CE0-B077-D1C1D6273311}" destId="{DEDFB9A2-88A3-4B60-857D-D80B25B91D9B}" srcOrd="5" destOrd="0" presId="urn:microsoft.com/office/officeart/2005/8/layout/default"/>
    <dgm:cxn modelId="{DB661740-D406-46AD-9874-9D04513F483B}" type="presParOf" srcId="{775E3833-5ED7-4CE0-B077-D1C1D6273311}" destId="{C73F25B6-17D7-4819-AB22-A368CECEEAFE}" srcOrd="6" destOrd="0" presId="urn:microsoft.com/office/officeart/2005/8/layout/default"/>
    <dgm:cxn modelId="{0A128DE2-5917-4611-A1A5-00B59A4FF6D2}" type="presParOf" srcId="{775E3833-5ED7-4CE0-B077-D1C1D6273311}" destId="{9E8A41DB-E801-4437-84E8-ECE1D65A3742}" srcOrd="7" destOrd="0" presId="urn:microsoft.com/office/officeart/2005/8/layout/default"/>
    <dgm:cxn modelId="{7DEAB815-BDE3-4E98-90C4-508D38E51BFB}" type="presParOf" srcId="{775E3833-5ED7-4CE0-B077-D1C1D6273311}" destId="{87FB1788-9230-41E7-88FC-5B2FA59A016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6C55B0-F602-4D4D-9559-26D296B07F0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B2FE67-0412-4ACF-A453-55125EC2A4D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Викторина </a:t>
          </a:r>
          <a:endParaRPr lang="ru-RU" dirty="0">
            <a:solidFill>
              <a:schemeClr val="tx1"/>
            </a:solidFill>
          </a:endParaRPr>
        </a:p>
      </dgm:t>
    </dgm:pt>
    <dgm:pt modelId="{1FF35C10-0C9D-4632-AB39-59183DA36995}" type="parTrans" cxnId="{13499776-50DA-4F4E-B514-A2539A05AB34}">
      <dgm:prSet/>
      <dgm:spPr/>
      <dgm:t>
        <a:bodyPr/>
        <a:lstStyle/>
        <a:p>
          <a:endParaRPr lang="ru-RU"/>
        </a:p>
      </dgm:t>
    </dgm:pt>
    <dgm:pt modelId="{0033C12A-9F90-41BC-B0C4-B421C241DB3A}" type="sibTrans" cxnId="{13499776-50DA-4F4E-B514-A2539A05AB34}">
      <dgm:prSet/>
      <dgm:spPr/>
      <dgm:t>
        <a:bodyPr/>
        <a:lstStyle/>
        <a:p>
          <a:endParaRPr lang="ru-RU"/>
        </a:p>
      </dgm:t>
    </dgm:pt>
    <dgm:pt modelId="{48657724-BFD2-495F-99E0-A25EFE4E8B4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Игра «Я задумала элемент»</a:t>
          </a:r>
          <a:endParaRPr lang="ru-RU" dirty="0">
            <a:solidFill>
              <a:schemeClr val="tx1"/>
            </a:solidFill>
          </a:endParaRPr>
        </a:p>
      </dgm:t>
    </dgm:pt>
    <dgm:pt modelId="{2A8B7421-99AF-4599-8C0B-0C833B2DDBDF}" type="parTrans" cxnId="{04C60318-492E-4246-BD0A-A98E23EEF610}">
      <dgm:prSet/>
      <dgm:spPr/>
      <dgm:t>
        <a:bodyPr/>
        <a:lstStyle/>
        <a:p>
          <a:endParaRPr lang="ru-RU"/>
        </a:p>
      </dgm:t>
    </dgm:pt>
    <dgm:pt modelId="{96155CEC-7F74-40C2-8C43-2ADF0704D9CD}" type="sibTrans" cxnId="{04C60318-492E-4246-BD0A-A98E23EEF610}">
      <dgm:prSet/>
      <dgm:spPr/>
      <dgm:t>
        <a:bodyPr/>
        <a:lstStyle/>
        <a:p>
          <a:endParaRPr lang="ru-RU"/>
        </a:p>
      </dgm:t>
    </dgm:pt>
    <dgm:pt modelId="{E3472DEA-AE8C-471E-84B4-5AF5AF31982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Игра «Расскажи о химическом элементе»</a:t>
          </a:r>
          <a:endParaRPr lang="ru-RU" dirty="0">
            <a:solidFill>
              <a:schemeClr val="tx1"/>
            </a:solidFill>
          </a:endParaRPr>
        </a:p>
      </dgm:t>
    </dgm:pt>
    <dgm:pt modelId="{D85AA8B7-94B3-4C3A-9DE8-9367C343E682}" type="parTrans" cxnId="{2F71057C-C656-4939-8F8F-536C084F9865}">
      <dgm:prSet/>
      <dgm:spPr/>
      <dgm:t>
        <a:bodyPr/>
        <a:lstStyle/>
        <a:p>
          <a:endParaRPr lang="ru-RU"/>
        </a:p>
      </dgm:t>
    </dgm:pt>
    <dgm:pt modelId="{E3E69DC9-52B9-42C5-A806-0EADE1E19757}" type="sibTrans" cxnId="{2F71057C-C656-4939-8F8F-536C084F9865}">
      <dgm:prSet/>
      <dgm:spPr/>
      <dgm:t>
        <a:bodyPr/>
        <a:lstStyle/>
        <a:p>
          <a:endParaRPr lang="ru-RU"/>
        </a:p>
      </dgm:t>
    </dgm:pt>
    <dgm:pt modelId="{2EF9A993-2D59-44A3-9309-A0A4EEFEB06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Устный счет</a:t>
          </a:r>
          <a:endParaRPr lang="ru-RU" dirty="0">
            <a:solidFill>
              <a:schemeClr val="tx1"/>
            </a:solidFill>
          </a:endParaRPr>
        </a:p>
      </dgm:t>
    </dgm:pt>
    <dgm:pt modelId="{960B8BFD-7AA1-47CB-9219-B4119D1F39CF}" type="parTrans" cxnId="{4A229B7B-D639-4842-BB47-5DF4FF1199B9}">
      <dgm:prSet/>
      <dgm:spPr/>
      <dgm:t>
        <a:bodyPr/>
        <a:lstStyle/>
        <a:p>
          <a:endParaRPr lang="ru-RU"/>
        </a:p>
      </dgm:t>
    </dgm:pt>
    <dgm:pt modelId="{8020B582-0DDB-4877-A3B6-E8B26D34A156}" type="sibTrans" cxnId="{4A229B7B-D639-4842-BB47-5DF4FF1199B9}">
      <dgm:prSet/>
      <dgm:spPr/>
      <dgm:t>
        <a:bodyPr/>
        <a:lstStyle/>
        <a:p>
          <a:endParaRPr lang="ru-RU"/>
        </a:p>
      </dgm:t>
    </dgm:pt>
    <dgm:pt modelId="{589EFE46-C150-4C73-8AA9-4A52689627B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Предметный факультатив</a:t>
          </a:r>
          <a:endParaRPr lang="ru-RU" dirty="0">
            <a:solidFill>
              <a:schemeClr val="tx1"/>
            </a:solidFill>
          </a:endParaRPr>
        </a:p>
      </dgm:t>
    </dgm:pt>
    <dgm:pt modelId="{885D06FE-38C7-4B09-9583-82E08ABDA7FE}" type="parTrans" cxnId="{9D643504-AE43-4B9C-8BE2-66C6671DD07B}">
      <dgm:prSet/>
      <dgm:spPr/>
      <dgm:t>
        <a:bodyPr/>
        <a:lstStyle/>
        <a:p>
          <a:endParaRPr lang="ru-RU"/>
        </a:p>
      </dgm:t>
    </dgm:pt>
    <dgm:pt modelId="{560D117C-8E68-4AA9-99F4-2613F502AD23}" type="sibTrans" cxnId="{9D643504-AE43-4B9C-8BE2-66C6671DD07B}">
      <dgm:prSet/>
      <dgm:spPr/>
      <dgm:t>
        <a:bodyPr/>
        <a:lstStyle/>
        <a:p>
          <a:endParaRPr lang="ru-RU"/>
        </a:p>
      </dgm:t>
    </dgm:pt>
    <dgm:pt modelId="{B30D5264-9AAD-4CA6-A0C8-9E2EE56C814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Общественный смотр знаний</a:t>
          </a:r>
          <a:endParaRPr lang="ru-RU" dirty="0">
            <a:solidFill>
              <a:schemeClr val="tx1"/>
            </a:solidFill>
          </a:endParaRPr>
        </a:p>
      </dgm:t>
    </dgm:pt>
    <dgm:pt modelId="{460CC651-A403-4F9E-8ABC-A52212E54F6F}" type="parTrans" cxnId="{301BE948-0EFF-48A1-9F6E-CB865F962E64}">
      <dgm:prSet/>
      <dgm:spPr/>
      <dgm:t>
        <a:bodyPr/>
        <a:lstStyle/>
        <a:p>
          <a:endParaRPr lang="ru-RU"/>
        </a:p>
      </dgm:t>
    </dgm:pt>
    <dgm:pt modelId="{B8128A63-2925-4AFC-833A-A26F1C5A3972}" type="sibTrans" cxnId="{301BE948-0EFF-48A1-9F6E-CB865F962E64}">
      <dgm:prSet/>
      <dgm:spPr/>
      <dgm:t>
        <a:bodyPr/>
        <a:lstStyle/>
        <a:p>
          <a:endParaRPr lang="ru-RU"/>
        </a:p>
      </dgm:t>
    </dgm:pt>
    <dgm:pt modelId="{748FEE67-7983-4307-BE9E-1BE2F331DC7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Клуб «Что? Где? Когда?»</a:t>
          </a:r>
          <a:endParaRPr lang="ru-RU" dirty="0">
            <a:solidFill>
              <a:schemeClr val="tx1"/>
            </a:solidFill>
          </a:endParaRPr>
        </a:p>
      </dgm:t>
    </dgm:pt>
    <dgm:pt modelId="{2D0DCB9A-EF77-4BF2-8526-91D7A2A90CCD}" type="parTrans" cxnId="{585C8CAA-CC24-4825-AE04-A15F02E51C4A}">
      <dgm:prSet/>
      <dgm:spPr/>
      <dgm:t>
        <a:bodyPr/>
        <a:lstStyle/>
        <a:p>
          <a:endParaRPr lang="ru-RU"/>
        </a:p>
      </dgm:t>
    </dgm:pt>
    <dgm:pt modelId="{587F6DDD-EC98-46E3-A664-AE790225FB89}" type="sibTrans" cxnId="{585C8CAA-CC24-4825-AE04-A15F02E51C4A}">
      <dgm:prSet/>
      <dgm:spPr/>
      <dgm:t>
        <a:bodyPr/>
        <a:lstStyle/>
        <a:p>
          <a:endParaRPr lang="ru-RU"/>
        </a:p>
      </dgm:t>
    </dgm:pt>
    <dgm:pt modelId="{41B4D21D-47F8-40E5-BEAE-3C48F31DA45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Игра «Зачем нам нужна химия»</a:t>
          </a:r>
          <a:endParaRPr lang="ru-RU" dirty="0">
            <a:solidFill>
              <a:schemeClr val="tx1"/>
            </a:solidFill>
          </a:endParaRPr>
        </a:p>
      </dgm:t>
    </dgm:pt>
    <dgm:pt modelId="{D95E7633-CA5E-4FEC-9690-5249F6D8D6D6}" type="parTrans" cxnId="{03028DA6-79D9-40F5-877A-13D648A20AC7}">
      <dgm:prSet/>
      <dgm:spPr/>
      <dgm:t>
        <a:bodyPr/>
        <a:lstStyle/>
        <a:p>
          <a:endParaRPr lang="ru-RU"/>
        </a:p>
      </dgm:t>
    </dgm:pt>
    <dgm:pt modelId="{4A41FAA9-4C4C-4215-88A1-6A72570DF2A3}" type="sibTrans" cxnId="{03028DA6-79D9-40F5-877A-13D648A20AC7}">
      <dgm:prSet/>
      <dgm:spPr/>
      <dgm:t>
        <a:bodyPr/>
        <a:lstStyle/>
        <a:p>
          <a:endParaRPr lang="ru-RU"/>
        </a:p>
      </dgm:t>
    </dgm:pt>
    <dgm:pt modelId="{536323C4-13EC-4F45-BA54-D0A9606DE8F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Звездный час «Химические элементы»</a:t>
          </a:r>
          <a:endParaRPr lang="ru-RU" dirty="0">
            <a:solidFill>
              <a:schemeClr val="tx1"/>
            </a:solidFill>
          </a:endParaRPr>
        </a:p>
      </dgm:t>
    </dgm:pt>
    <dgm:pt modelId="{43AAED01-E98E-407E-902E-8E1334796185}" type="parTrans" cxnId="{AB3BC5E8-4B5C-457D-8821-AEA266D21FA4}">
      <dgm:prSet/>
      <dgm:spPr/>
      <dgm:t>
        <a:bodyPr/>
        <a:lstStyle/>
        <a:p>
          <a:endParaRPr lang="ru-RU"/>
        </a:p>
      </dgm:t>
    </dgm:pt>
    <dgm:pt modelId="{C385961D-A59E-4686-994E-7CA224862DCE}" type="sibTrans" cxnId="{AB3BC5E8-4B5C-457D-8821-AEA266D21FA4}">
      <dgm:prSet/>
      <dgm:spPr/>
      <dgm:t>
        <a:bodyPr/>
        <a:lstStyle/>
        <a:p>
          <a:endParaRPr lang="ru-RU"/>
        </a:p>
      </dgm:t>
    </dgm:pt>
    <dgm:pt modelId="{9140D99C-4CA9-49E5-BB11-BCB4001C7C23}" type="pres">
      <dgm:prSet presAssocID="{DD6C55B0-F602-4D4D-9559-26D296B07F02}" presName="linear" presStyleCnt="0">
        <dgm:presLayoutVars>
          <dgm:dir/>
          <dgm:resizeHandles val="exact"/>
        </dgm:presLayoutVars>
      </dgm:prSet>
      <dgm:spPr/>
    </dgm:pt>
    <dgm:pt modelId="{0DE991E1-4DD8-4A86-BE1E-57E505E2C3EB}" type="pres">
      <dgm:prSet presAssocID="{CAB2FE67-0412-4ACF-A453-55125EC2A4DF}" presName="comp" presStyleCnt="0"/>
      <dgm:spPr/>
    </dgm:pt>
    <dgm:pt modelId="{834539E7-FEF6-48AC-BA62-87EE70ABB457}" type="pres">
      <dgm:prSet presAssocID="{CAB2FE67-0412-4ACF-A453-55125EC2A4DF}" presName="box" presStyleLbl="node1" presStyleIdx="0" presStyleCnt="3"/>
      <dgm:spPr/>
      <dgm:t>
        <a:bodyPr/>
        <a:lstStyle/>
        <a:p>
          <a:endParaRPr lang="ru-RU"/>
        </a:p>
      </dgm:t>
    </dgm:pt>
    <dgm:pt modelId="{D9AED331-D390-432E-868F-557204E7D199}" type="pres">
      <dgm:prSet presAssocID="{CAB2FE67-0412-4ACF-A453-55125EC2A4D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AD7465B-4D30-44D1-B61B-3A99FE527322}" type="pres">
      <dgm:prSet presAssocID="{CAB2FE67-0412-4ACF-A453-55125EC2A4D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68DE1-E53C-4563-81BD-55F5C1207C10}" type="pres">
      <dgm:prSet presAssocID="{0033C12A-9F90-41BC-B0C4-B421C241DB3A}" presName="spacer" presStyleCnt="0"/>
      <dgm:spPr/>
    </dgm:pt>
    <dgm:pt modelId="{C2F8B535-1088-4B90-943F-DA80A2FE36EF}" type="pres">
      <dgm:prSet presAssocID="{2EF9A993-2D59-44A3-9309-A0A4EEFEB06C}" presName="comp" presStyleCnt="0"/>
      <dgm:spPr/>
    </dgm:pt>
    <dgm:pt modelId="{02E5D48F-5674-4D15-A065-E804DED0FE8F}" type="pres">
      <dgm:prSet presAssocID="{2EF9A993-2D59-44A3-9309-A0A4EEFEB06C}" presName="box" presStyleLbl="node1" presStyleIdx="1" presStyleCnt="3"/>
      <dgm:spPr/>
      <dgm:t>
        <a:bodyPr/>
        <a:lstStyle/>
        <a:p>
          <a:endParaRPr lang="ru-RU"/>
        </a:p>
      </dgm:t>
    </dgm:pt>
    <dgm:pt modelId="{0FBFA3BB-D938-4CAD-AC25-DD2E61F2A894}" type="pres">
      <dgm:prSet presAssocID="{2EF9A993-2D59-44A3-9309-A0A4EEFEB06C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F9E4694-41CF-4291-8EBD-16D4E64263F3}" type="pres">
      <dgm:prSet presAssocID="{2EF9A993-2D59-44A3-9309-A0A4EEFEB06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6700D-9123-4198-A9B7-17F8F83006F8}" type="pres">
      <dgm:prSet presAssocID="{8020B582-0DDB-4877-A3B6-E8B26D34A156}" presName="spacer" presStyleCnt="0"/>
      <dgm:spPr/>
    </dgm:pt>
    <dgm:pt modelId="{C7075093-C0FA-4590-9EBE-BECAA4509104}" type="pres">
      <dgm:prSet presAssocID="{748FEE67-7983-4307-BE9E-1BE2F331DC72}" presName="comp" presStyleCnt="0"/>
      <dgm:spPr/>
    </dgm:pt>
    <dgm:pt modelId="{C5FBFFF2-782C-43EB-A211-09BFCCD6F805}" type="pres">
      <dgm:prSet presAssocID="{748FEE67-7983-4307-BE9E-1BE2F331DC72}" presName="box" presStyleLbl="node1" presStyleIdx="2" presStyleCnt="3"/>
      <dgm:spPr/>
      <dgm:t>
        <a:bodyPr/>
        <a:lstStyle/>
        <a:p>
          <a:endParaRPr lang="ru-RU"/>
        </a:p>
      </dgm:t>
    </dgm:pt>
    <dgm:pt modelId="{47CC5E3F-3B4C-4710-8148-CDEB5B69AF22}" type="pres">
      <dgm:prSet presAssocID="{748FEE67-7983-4307-BE9E-1BE2F331DC72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1497338-D214-480A-A79D-D668C0EFB0E3}" type="pres">
      <dgm:prSet presAssocID="{748FEE67-7983-4307-BE9E-1BE2F331DC7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229A37-B523-4ABC-B4A2-1B079714C2A1}" type="presOf" srcId="{748FEE67-7983-4307-BE9E-1BE2F331DC72}" destId="{C5FBFFF2-782C-43EB-A211-09BFCCD6F805}" srcOrd="0" destOrd="0" presId="urn:microsoft.com/office/officeart/2005/8/layout/vList4"/>
    <dgm:cxn modelId="{C1E18333-9147-4886-B35A-7F0263A85A26}" type="presOf" srcId="{536323C4-13EC-4F45-BA54-D0A9606DE8FE}" destId="{51497338-D214-480A-A79D-D668C0EFB0E3}" srcOrd="1" destOrd="2" presId="urn:microsoft.com/office/officeart/2005/8/layout/vList4"/>
    <dgm:cxn modelId="{03028DA6-79D9-40F5-877A-13D648A20AC7}" srcId="{748FEE67-7983-4307-BE9E-1BE2F331DC72}" destId="{41B4D21D-47F8-40E5-BEAE-3C48F31DA459}" srcOrd="0" destOrd="0" parTransId="{D95E7633-CA5E-4FEC-9690-5249F6D8D6D6}" sibTransId="{4A41FAA9-4C4C-4215-88A1-6A72570DF2A3}"/>
    <dgm:cxn modelId="{8EE5D5B9-90C6-4CAB-A403-CA70655B59E7}" type="presOf" srcId="{CAB2FE67-0412-4ACF-A453-55125EC2A4DF}" destId="{834539E7-FEF6-48AC-BA62-87EE70ABB457}" srcOrd="0" destOrd="0" presId="urn:microsoft.com/office/officeart/2005/8/layout/vList4"/>
    <dgm:cxn modelId="{6B1D7465-546D-4703-A67A-A45A940C85CA}" type="presOf" srcId="{E3472DEA-AE8C-471E-84B4-5AF5AF31982B}" destId="{6AD7465B-4D30-44D1-B61B-3A99FE527322}" srcOrd="1" destOrd="2" presId="urn:microsoft.com/office/officeart/2005/8/layout/vList4"/>
    <dgm:cxn modelId="{FE9F7C06-6FC9-44EB-8821-6E92C1490226}" type="presOf" srcId="{DD6C55B0-F602-4D4D-9559-26D296B07F02}" destId="{9140D99C-4CA9-49E5-BB11-BCB4001C7C23}" srcOrd="0" destOrd="0" presId="urn:microsoft.com/office/officeart/2005/8/layout/vList4"/>
    <dgm:cxn modelId="{815E271E-B1C4-493F-9D5D-8382F3EEDE78}" type="presOf" srcId="{589EFE46-C150-4C73-8AA9-4A52689627B1}" destId="{8F9E4694-41CF-4291-8EBD-16D4E64263F3}" srcOrd="1" destOrd="1" presId="urn:microsoft.com/office/officeart/2005/8/layout/vList4"/>
    <dgm:cxn modelId="{927DD84E-A494-449B-8C3A-270620BFE44C}" type="presOf" srcId="{CAB2FE67-0412-4ACF-A453-55125EC2A4DF}" destId="{6AD7465B-4D30-44D1-B61B-3A99FE527322}" srcOrd="1" destOrd="0" presId="urn:microsoft.com/office/officeart/2005/8/layout/vList4"/>
    <dgm:cxn modelId="{301BE948-0EFF-48A1-9F6E-CB865F962E64}" srcId="{2EF9A993-2D59-44A3-9309-A0A4EEFEB06C}" destId="{B30D5264-9AAD-4CA6-A0C8-9E2EE56C8148}" srcOrd="1" destOrd="0" parTransId="{460CC651-A403-4F9E-8ABC-A52212E54F6F}" sibTransId="{B8128A63-2925-4AFC-833A-A26F1C5A3972}"/>
    <dgm:cxn modelId="{8B07C987-FD81-4451-A957-6CE0DBBD75E4}" type="presOf" srcId="{B30D5264-9AAD-4CA6-A0C8-9E2EE56C8148}" destId="{8F9E4694-41CF-4291-8EBD-16D4E64263F3}" srcOrd="1" destOrd="2" presId="urn:microsoft.com/office/officeart/2005/8/layout/vList4"/>
    <dgm:cxn modelId="{4A229B7B-D639-4842-BB47-5DF4FF1199B9}" srcId="{DD6C55B0-F602-4D4D-9559-26D296B07F02}" destId="{2EF9A993-2D59-44A3-9309-A0A4EEFEB06C}" srcOrd="1" destOrd="0" parTransId="{960B8BFD-7AA1-47CB-9219-B4119D1F39CF}" sibTransId="{8020B582-0DDB-4877-A3B6-E8B26D34A156}"/>
    <dgm:cxn modelId="{AD1FE1BD-D4AF-415A-878C-C789A2053FE2}" type="presOf" srcId="{2EF9A993-2D59-44A3-9309-A0A4EEFEB06C}" destId="{8F9E4694-41CF-4291-8EBD-16D4E64263F3}" srcOrd="1" destOrd="0" presId="urn:microsoft.com/office/officeart/2005/8/layout/vList4"/>
    <dgm:cxn modelId="{D5E84BF1-BDBB-4799-9479-AF3FBA31A080}" type="presOf" srcId="{B30D5264-9AAD-4CA6-A0C8-9E2EE56C8148}" destId="{02E5D48F-5674-4D15-A065-E804DED0FE8F}" srcOrd="0" destOrd="2" presId="urn:microsoft.com/office/officeart/2005/8/layout/vList4"/>
    <dgm:cxn modelId="{9D643504-AE43-4B9C-8BE2-66C6671DD07B}" srcId="{2EF9A993-2D59-44A3-9309-A0A4EEFEB06C}" destId="{589EFE46-C150-4C73-8AA9-4A52689627B1}" srcOrd="0" destOrd="0" parTransId="{885D06FE-38C7-4B09-9583-82E08ABDA7FE}" sibTransId="{560D117C-8E68-4AA9-99F4-2613F502AD23}"/>
    <dgm:cxn modelId="{C54CDE96-1A7D-412E-8325-B125B4C86A28}" type="presOf" srcId="{41B4D21D-47F8-40E5-BEAE-3C48F31DA459}" destId="{C5FBFFF2-782C-43EB-A211-09BFCCD6F805}" srcOrd="0" destOrd="1" presId="urn:microsoft.com/office/officeart/2005/8/layout/vList4"/>
    <dgm:cxn modelId="{7AEEB371-55F5-4D0D-8C0C-197165AFC744}" type="presOf" srcId="{536323C4-13EC-4F45-BA54-D0A9606DE8FE}" destId="{C5FBFFF2-782C-43EB-A211-09BFCCD6F805}" srcOrd="0" destOrd="2" presId="urn:microsoft.com/office/officeart/2005/8/layout/vList4"/>
    <dgm:cxn modelId="{13499776-50DA-4F4E-B514-A2539A05AB34}" srcId="{DD6C55B0-F602-4D4D-9559-26D296B07F02}" destId="{CAB2FE67-0412-4ACF-A453-55125EC2A4DF}" srcOrd="0" destOrd="0" parTransId="{1FF35C10-0C9D-4632-AB39-59183DA36995}" sibTransId="{0033C12A-9F90-41BC-B0C4-B421C241DB3A}"/>
    <dgm:cxn modelId="{AB3BC5E8-4B5C-457D-8821-AEA266D21FA4}" srcId="{748FEE67-7983-4307-BE9E-1BE2F331DC72}" destId="{536323C4-13EC-4F45-BA54-D0A9606DE8FE}" srcOrd="1" destOrd="0" parTransId="{43AAED01-E98E-407E-902E-8E1334796185}" sibTransId="{C385961D-A59E-4686-994E-7CA224862DCE}"/>
    <dgm:cxn modelId="{04C60318-492E-4246-BD0A-A98E23EEF610}" srcId="{CAB2FE67-0412-4ACF-A453-55125EC2A4DF}" destId="{48657724-BFD2-495F-99E0-A25EFE4E8B49}" srcOrd="0" destOrd="0" parTransId="{2A8B7421-99AF-4599-8C0B-0C833B2DDBDF}" sibTransId="{96155CEC-7F74-40C2-8C43-2ADF0704D9CD}"/>
    <dgm:cxn modelId="{7B4A9D4E-B34C-47E1-BE32-42B983E00B59}" type="presOf" srcId="{41B4D21D-47F8-40E5-BEAE-3C48F31DA459}" destId="{51497338-D214-480A-A79D-D668C0EFB0E3}" srcOrd="1" destOrd="1" presId="urn:microsoft.com/office/officeart/2005/8/layout/vList4"/>
    <dgm:cxn modelId="{D0780CFB-375D-48A6-A882-A777F19645B4}" type="presOf" srcId="{48657724-BFD2-495F-99E0-A25EFE4E8B49}" destId="{6AD7465B-4D30-44D1-B61B-3A99FE527322}" srcOrd="1" destOrd="1" presId="urn:microsoft.com/office/officeart/2005/8/layout/vList4"/>
    <dgm:cxn modelId="{F4F4AC4C-BF6D-4621-9274-083B88538F6E}" type="presOf" srcId="{2EF9A993-2D59-44A3-9309-A0A4EEFEB06C}" destId="{02E5D48F-5674-4D15-A065-E804DED0FE8F}" srcOrd="0" destOrd="0" presId="urn:microsoft.com/office/officeart/2005/8/layout/vList4"/>
    <dgm:cxn modelId="{A22040AC-6124-467D-9823-428663090FC5}" type="presOf" srcId="{E3472DEA-AE8C-471E-84B4-5AF5AF31982B}" destId="{834539E7-FEF6-48AC-BA62-87EE70ABB457}" srcOrd="0" destOrd="2" presId="urn:microsoft.com/office/officeart/2005/8/layout/vList4"/>
    <dgm:cxn modelId="{E3C0A755-2898-4261-A6FB-20A292B56433}" type="presOf" srcId="{589EFE46-C150-4C73-8AA9-4A52689627B1}" destId="{02E5D48F-5674-4D15-A065-E804DED0FE8F}" srcOrd="0" destOrd="1" presId="urn:microsoft.com/office/officeart/2005/8/layout/vList4"/>
    <dgm:cxn modelId="{263E9357-3497-4C90-92C3-27EC74F37E2C}" type="presOf" srcId="{48657724-BFD2-495F-99E0-A25EFE4E8B49}" destId="{834539E7-FEF6-48AC-BA62-87EE70ABB457}" srcOrd="0" destOrd="1" presId="urn:microsoft.com/office/officeart/2005/8/layout/vList4"/>
    <dgm:cxn modelId="{2F71057C-C656-4939-8F8F-536C084F9865}" srcId="{CAB2FE67-0412-4ACF-A453-55125EC2A4DF}" destId="{E3472DEA-AE8C-471E-84B4-5AF5AF31982B}" srcOrd="1" destOrd="0" parTransId="{D85AA8B7-94B3-4C3A-9DE8-9367C343E682}" sibTransId="{E3E69DC9-52B9-42C5-A806-0EADE1E19757}"/>
    <dgm:cxn modelId="{585C8CAA-CC24-4825-AE04-A15F02E51C4A}" srcId="{DD6C55B0-F602-4D4D-9559-26D296B07F02}" destId="{748FEE67-7983-4307-BE9E-1BE2F331DC72}" srcOrd="2" destOrd="0" parTransId="{2D0DCB9A-EF77-4BF2-8526-91D7A2A90CCD}" sibTransId="{587F6DDD-EC98-46E3-A664-AE790225FB89}"/>
    <dgm:cxn modelId="{B706F34B-3686-4FAD-9A0B-37846EEF2131}" type="presOf" srcId="{748FEE67-7983-4307-BE9E-1BE2F331DC72}" destId="{51497338-D214-480A-A79D-D668C0EFB0E3}" srcOrd="1" destOrd="0" presId="urn:microsoft.com/office/officeart/2005/8/layout/vList4"/>
    <dgm:cxn modelId="{5E09A007-1C90-4B2B-9257-69801D308256}" type="presParOf" srcId="{9140D99C-4CA9-49E5-BB11-BCB4001C7C23}" destId="{0DE991E1-4DD8-4A86-BE1E-57E505E2C3EB}" srcOrd="0" destOrd="0" presId="urn:microsoft.com/office/officeart/2005/8/layout/vList4"/>
    <dgm:cxn modelId="{DC8252A9-5860-4A08-8BA4-57DEAB28C34F}" type="presParOf" srcId="{0DE991E1-4DD8-4A86-BE1E-57E505E2C3EB}" destId="{834539E7-FEF6-48AC-BA62-87EE70ABB457}" srcOrd="0" destOrd="0" presId="urn:microsoft.com/office/officeart/2005/8/layout/vList4"/>
    <dgm:cxn modelId="{D13BC650-083E-47F3-BDB8-1FCEAE7A7A6F}" type="presParOf" srcId="{0DE991E1-4DD8-4A86-BE1E-57E505E2C3EB}" destId="{D9AED331-D390-432E-868F-557204E7D199}" srcOrd="1" destOrd="0" presId="urn:microsoft.com/office/officeart/2005/8/layout/vList4"/>
    <dgm:cxn modelId="{0D077B09-895B-4D02-B464-E8809BED0260}" type="presParOf" srcId="{0DE991E1-4DD8-4A86-BE1E-57E505E2C3EB}" destId="{6AD7465B-4D30-44D1-B61B-3A99FE527322}" srcOrd="2" destOrd="0" presId="urn:microsoft.com/office/officeart/2005/8/layout/vList4"/>
    <dgm:cxn modelId="{A2DF0A51-4C80-455A-BD6A-CA22A991C88C}" type="presParOf" srcId="{9140D99C-4CA9-49E5-BB11-BCB4001C7C23}" destId="{5EB68DE1-E53C-4563-81BD-55F5C1207C10}" srcOrd="1" destOrd="0" presId="urn:microsoft.com/office/officeart/2005/8/layout/vList4"/>
    <dgm:cxn modelId="{2BBCD019-8785-4261-AEF2-2DD9F4C1AD6D}" type="presParOf" srcId="{9140D99C-4CA9-49E5-BB11-BCB4001C7C23}" destId="{C2F8B535-1088-4B90-943F-DA80A2FE36EF}" srcOrd="2" destOrd="0" presId="urn:microsoft.com/office/officeart/2005/8/layout/vList4"/>
    <dgm:cxn modelId="{F4FF52FB-453D-48B4-B1E5-CCBA58740C16}" type="presParOf" srcId="{C2F8B535-1088-4B90-943F-DA80A2FE36EF}" destId="{02E5D48F-5674-4D15-A065-E804DED0FE8F}" srcOrd="0" destOrd="0" presId="urn:microsoft.com/office/officeart/2005/8/layout/vList4"/>
    <dgm:cxn modelId="{5FA7F295-A8E4-4685-AF98-0B407A63D3CF}" type="presParOf" srcId="{C2F8B535-1088-4B90-943F-DA80A2FE36EF}" destId="{0FBFA3BB-D938-4CAD-AC25-DD2E61F2A894}" srcOrd="1" destOrd="0" presId="urn:microsoft.com/office/officeart/2005/8/layout/vList4"/>
    <dgm:cxn modelId="{4EB3AEF9-E4F8-4EA3-8C69-25B7B9F4CE04}" type="presParOf" srcId="{C2F8B535-1088-4B90-943F-DA80A2FE36EF}" destId="{8F9E4694-41CF-4291-8EBD-16D4E64263F3}" srcOrd="2" destOrd="0" presId="urn:microsoft.com/office/officeart/2005/8/layout/vList4"/>
    <dgm:cxn modelId="{69913C7B-DCFA-41FE-AE77-B85E14BA3825}" type="presParOf" srcId="{9140D99C-4CA9-49E5-BB11-BCB4001C7C23}" destId="{D066700D-9123-4198-A9B7-17F8F83006F8}" srcOrd="3" destOrd="0" presId="urn:microsoft.com/office/officeart/2005/8/layout/vList4"/>
    <dgm:cxn modelId="{BED1A1BC-7C8C-4922-85F4-9E3C7D30CC82}" type="presParOf" srcId="{9140D99C-4CA9-49E5-BB11-BCB4001C7C23}" destId="{C7075093-C0FA-4590-9EBE-BECAA4509104}" srcOrd="4" destOrd="0" presId="urn:microsoft.com/office/officeart/2005/8/layout/vList4"/>
    <dgm:cxn modelId="{6097746D-BF65-4C15-A1D8-20050233C125}" type="presParOf" srcId="{C7075093-C0FA-4590-9EBE-BECAA4509104}" destId="{C5FBFFF2-782C-43EB-A211-09BFCCD6F805}" srcOrd="0" destOrd="0" presId="urn:microsoft.com/office/officeart/2005/8/layout/vList4"/>
    <dgm:cxn modelId="{29D3B743-D019-48BA-8B58-522AE22B380A}" type="presParOf" srcId="{C7075093-C0FA-4590-9EBE-BECAA4509104}" destId="{47CC5E3F-3B4C-4710-8148-CDEB5B69AF22}" srcOrd="1" destOrd="0" presId="urn:microsoft.com/office/officeart/2005/8/layout/vList4"/>
    <dgm:cxn modelId="{32102EEE-C233-4992-B523-D53258C39014}" type="presParOf" srcId="{C7075093-C0FA-4590-9EBE-BECAA4509104}" destId="{51497338-D214-480A-A79D-D668C0EFB0E3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EEAD7-8A8B-45E0-ABFE-70576EA02E12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Познавательные беседы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0" y="591343"/>
        <a:ext cx="2571749" cy="1543050"/>
      </dsp:txXfrm>
    </dsp:sp>
    <dsp:sp modelId="{1DF695E2-E35F-4823-B26C-0E7BCE61BC09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Предметные факультативы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2828925" y="591343"/>
        <a:ext cx="2571749" cy="1543050"/>
      </dsp:txXfrm>
    </dsp:sp>
    <dsp:sp modelId="{8F1B6D5D-C63A-4876-97E2-4F61A70A5B5F}">
      <dsp:nvSpPr>
        <dsp:cNvPr id="0" name=""/>
        <dsp:cNvSpPr/>
      </dsp:nvSpPr>
      <dsp:spPr>
        <a:xfrm>
          <a:off x="5657850" y="604660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Олимпиады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5657850" y="604660"/>
        <a:ext cx="2571749" cy="1543050"/>
      </dsp:txXfrm>
    </dsp:sp>
    <dsp:sp modelId="{C73F25B6-17D7-4819-AB22-A368CECEEAFE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Клуб «Что? Где? Когда?»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1414462" y="2391569"/>
        <a:ext cx="2571749" cy="1543050"/>
      </dsp:txXfrm>
    </dsp:sp>
    <dsp:sp modelId="{87FB1788-9230-41E7-88FC-5B2FA59A0164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</a:rPr>
            <a:t>Интеллектуальные марафоны</a:t>
          </a:r>
          <a:endParaRPr lang="ru-RU" sz="2300" kern="1200" dirty="0">
            <a:solidFill>
              <a:schemeClr val="tx1"/>
            </a:solidFill>
          </a:endParaRPr>
        </a:p>
      </dsp:txBody>
      <dsp:txXfrm>
        <a:off x="4243387" y="239156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4539E7-FEF6-48AC-BA62-87EE70ABB457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Викторина </a:t>
          </a:r>
          <a:endParaRPr lang="ru-RU" sz="27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Игра «Я задумала элемент»</a:t>
          </a:r>
          <a:endParaRPr lang="ru-RU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Игра «Расскажи о химическом элементе»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787356" y="0"/>
        <a:ext cx="6442243" cy="1414363"/>
      </dsp:txXfrm>
    </dsp:sp>
    <dsp:sp modelId="{D9AED331-D390-432E-868F-557204E7D199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5D48F-5674-4D15-A065-E804DED0FE8F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Устный счет</a:t>
          </a:r>
          <a:endParaRPr lang="ru-RU" sz="27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Предметный факультатив</a:t>
          </a:r>
          <a:endParaRPr lang="ru-RU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Общественный смотр знаний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787356" y="1555799"/>
        <a:ext cx="6442243" cy="1414363"/>
      </dsp:txXfrm>
    </dsp:sp>
    <dsp:sp modelId="{0FBFA3BB-D938-4CAD-AC25-DD2E61F2A894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BFFF2-782C-43EB-A211-09BFCCD6F805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Клуб «Что? Где? Когда?»</a:t>
          </a:r>
          <a:endParaRPr lang="ru-RU" sz="27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Игра «Зачем нам нужна химия»</a:t>
          </a:r>
          <a:endParaRPr lang="ru-RU" sz="2100" kern="1200" dirty="0">
            <a:solidFill>
              <a:schemeClr val="tx1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solidFill>
                <a:schemeClr val="tx1"/>
              </a:solidFill>
            </a:rPr>
            <a:t>Звездный час «Химические элементы»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787356" y="3111599"/>
        <a:ext cx="6442243" cy="1414363"/>
      </dsp:txXfrm>
    </dsp:sp>
    <dsp:sp modelId="{47CC5E3F-3B4C-4710-8148-CDEB5B69AF22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 userDrawn="1"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 userDrawn="1"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 userDrawn="1"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613/134091466.a/0_8eae3_6ea58e84_S" TargetMode="External"/><Relationship Id="rId7" Type="http://schemas.openxmlformats.org/officeDocument/2006/relationships/hyperlink" Target="http://img-fotki.yandex.ru/get/19/108950446.6d/0_b4102_1793a431_S" TargetMode="External"/><Relationship Id="rId2" Type="http://schemas.openxmlformats.org/officeDocument/2006/relationships/hyperlink" Target="http://img-fotki.yandex.ru/get/9299/134091466.f5/0_d4d6e_ccd0a668_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-fotki.yandex.ru/get/9558/134091466.9a/0_c0378_bebb161_S" TargetMode="External"/><Relationship Id="rId5" Type="http://schemas.openxmlformats.org/officeDocument/2006/relationships/hyperlink" Target="http://img-fotki.yandex.ru/get/4904/134091466.f5/0_d4d6d_4740c1eb_S" TargetMode="External"/><Relationship Id="rId4" Type="http://schemas.openxmlformats.org/officeDocument/2006/relationships/hyperlink" Target="http://img-fotki.yandex.ru/get/9300/134091466.c5/0_c98b9_19d24419_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control" Target="../activeX/activeX2.xml"/><Relationship Id="rId7" Type="http://schemas.openxmlformats.org/officeDocument/2006/relationships/image" Target="../media/image15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071670" y="2357430"/>
            <a:ext cx="6643734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286000" y="2938289"/>
            <a:ext cx="6429404" cy="2246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выступления: «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     эффективных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 во внеурочной деятельности по химии».  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М.В.Стеценко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учитель химии МБОУ СОШ №17     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«Путешествие в мир химии».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Спасибо за внимание.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1242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928794" y="714356"/>
            <a:ext cx="6786611" cy="4929223"/>
            <a:chOff x="607488" y="1344094"/>
            <a:chExt cx="7925326" cy="5138028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177734"/>
              <a:chOff x="607288" y="-815361"/>
              <a:chExt cx="7925152" cy="5222388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3928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Вы можете использовать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данное оформление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для создания своих презентаций,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но в своей презентации вы должны указать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источник шаблона: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Фокина Лидия Петровна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учитель начальных классов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МКОУ «СОШ ст. Евсино»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 err="1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Искитимского</a:t>
                </a:r>
                <a:r>
                  <a:rPr lang="ru-RU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 района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  <a:cs typeface="Arial" charset="0"/>
                  </a:rPr>
                  <a:t>Новосибирской области</a:t>
                </a:r>
                <a:endParaRPr lang="ru-RU" dirty="0">
                  <a:solidFill>
                    <a:srgbClr val="7030A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1"/>
                <a:ext cx="6491880" cy="521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dirty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Сайт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  <a:hlinkClick r:id="rId2"/>
                  </a:rPr>
                  <a:t>http://linda6035.ucoz.ru/</a:t>
                </a:r>
                <a:r>
                  <a:rPr lang="ru-RU" sz="2000" smtClean="0">
                    <a:solidFill>
                      <a:prstClr val="black"/>
                    </a:solidFill>
                    <a:latin typeface="Monotype Corsiva" pitchFamily="66" charset="0"/>
                    <a:cs typeface="Arial" charset="0"/>
                  </a:rPr>
                  <a:t>  </a:t>
                </a:r>
                <a:endParaRPr lang="ru-RU" sz="2000" dirty="0">
                  <a:solidFill>
                    <a:prstClr val="black"/>
                  </a:solidFill>
                  <a:latin typeface="Monotype Corsiva" pitchFamily="66" charset="0"/>
                  <a:cs typeface="Arial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710123" y="6093296"/>
              <a:ext cx="5968891" cy="388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>
                  <a:solidFill>
                    <a:srgbClr val="7030A0"/>
                  </a:solidFill>
                  <a:latin typeface="Arial" charset="0"/>
                  <a:cs typeface="Arial" charset="0"/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642918"/>
            <a:ext cx="6891688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Микроскоп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http://img-fotki.yandex.ru/get/9299/134091466.f5/0_d4d6e_ccd0a668_S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Колбы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http://img-fotki.yandex.ru/get/6613/134091466.a/0_8eae3_6ea58e84_S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Пробирки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http://img-fotki.yandex.ru/get/9300/134091466.c5/0_c98b9_19d24419_S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Горелка 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http://img-fotki.yandex.ru/get/4904/134091466.f5/0_d4d6d_4740c1eb_S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Колбы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http://img-fotki.yandex.ru/get/9558/134091466.9a/0_c0378_bebb161_S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Блокнот с ручкой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http://img-fotki.yandex.ru/get/19/108950446.6d/0_b4102_1793a431_S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sz="3600" b="1" dirty="0" smtClean="0"/>
              <a:t>Задачи </a:t>
            </a:r>
            <a:r>
              <a:rPr lang="ru-RU" sz="3600" b="1" dirty="0"/>
              <a:t>внеурочной деятельности по химии: 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улучшить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условия для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развития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ребенка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учесть возрастные и индивидуальные особенности обучающегося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      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«Путешествие в мир химии».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рассчитана на 34 часа.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Срок реализации 1 год.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Уровень  общеинтеллектуальный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Реализует личностно-ориентированный и деятельностный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«Путешествие в мир химии».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прочных первоначальных теоретических сведений о химических элементах, веществах и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превращениях.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«Введение»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«Химические элементы»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«Химические формулы»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5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«Путешествие в мир химии».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1818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787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«Путешествие в мир химии».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формы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организации    деятельности учащихся: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индивидуальная;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8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«Путешествие в мир химии».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4815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09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«Путешествие в мир химии».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80147"/>
              </p:ext>
            </p:extLst>
          </p:nvPr>
        </p:nvGraphicFramePr>
        <p:xfrm>
          <a:off x="1691682" y="1844825"/>
          <a:ext cx="6624735" cy="4248471"/>
        </p:xfrm>
        <a:graphic>
          <a:graphicData uri="http://schemas.openxmlformats.org/drawingml/2006/table">
            <a:tbl>
              <a:tblPr/>
              <a:tblGrid>
                <a:gridCol w="45144">
                  <a:extLst>
                    <a:ext uri="{9D8B030D-6E8A-4147-A177-3AD203B41FA5}">
                      <a16:colId xmlns:a16="http://schemas.microsoft.com/office/drawing/2014/main" val="3228219301"/>
                    </a:ext>
                  </a:extLst>
                </a:gridCol>
                <a:gridCol w="3104707">
                  <a:extLst>
                    <a:ext uri="{9D8B030D-6E8A-4147-A177-3AD203B41FA5}">
                      <a16:colId xmlns:a16="http://schemas.microsoft.com/office/drawing/2014/main" val="3381947366"/>
                    </a:ext>
                  </a:extLst>
                </a:gridCol>
                <a:gridCol w="3104707">
                  <a:extLst>
                    <a:ext uri="{9D8B030D-6E8A-4147-A177-3AD203B41FA5}">
                      <a16:colId xmlns:a16="http://schemas.microsoft.com/office/drawing/2014/main" val="2836570446"/>
                    </a:ext>
                  </a:extLst>
                </a:gridCol>
                <a:gridCol w="370177">
                  <a:extLst>
                    <a:ext uri="{9D8B030D-6E8A-4147-A177-3AD203B41FA5}">
                      <a16:colId xmlns:a16="http://schemas.microsoft.com/office/drawing/2014/main" val="535765558"/>
                    </a:ext>
                  </a:extLst>
                </a:gridCol>
              </a:tblGrid>
              <a:tr h="531059">
                <a:tc>
                  <a:txBody>
                    <a:bodyPr/>
                    <a:lstStyle/>
                    <a:p>
                      <a:pPr algn="ctr"/>
                      <a:endParaRPr lang="ru-RU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B7D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B7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34982"/>
                  </a:ext>
                </a:extLst>
              </a:tr>
              <a:tr h="3717412"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  <a:latin typeface="Arial" panose="020B0604020202020204" pitchFamily="34" charset="0"/>
                        </a:rPr>
                        <a:t>Поиск: </a:t>
                      </a:r>
                      <a:endParaRPr lang="ru-RU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dirty="0" smtClean="0">
                          <a:effectLst/>
                          <a:latin typeface="Arial" panose="020B0604020202020204" pitchFamily="34" charset="0"/>
                        </a:rPr>
                        <a:t>А</a:t>
                      </a:r>
                    </a:p>
                    <a:p>
                      <a:endParaRPr lang="ru-RU" dirty="0" smtClean="0">
                        <a:effectLst/>
                        <a:latin typeface="Arial" panose="020B0604020202020204" pitchFamily="34" charset="0"/>
                      </a:endParaRPr>
                    </a:p>
                    <a:p>
                      <a:endParaRPr lang="ru-RU" dirty="0" smtClean="0">
                        <a:effectLst/>
                        <a:latin typeface="Arial" panose="020B0604020202020204" pitchFamily="34" charset="0"/>
                      </a:endParaRPr>
                    </a:p>
                    <a:p>
                      <a:endParaRPr lang="ru-RU" dirty="0" smtClean="0"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ru-RU" baseline="0" dirty="0" smtClean="0">
                          <a:effectLst/>
                          <a:latin typeface="Arial" panose="020B0604020202020204" pitchFamily="34" charset="0"/>
                        </a:rPr>
                        <a:t>     Алхимик </a:t>
                      </a:r>
                    </a:p>
                    <a:p>
                      <a:r>
                        <a:rPr lang="ru-RU" baseline="0" dirty="0" smtClean="0">
                          <a:effectLst/>
                          <a:latin typeface="Arial" panose="020B0604020202020204" pitchFamily="34" charset="0"/>
                        </a:rPr>
                        <a:t>    </a:t>
                      </a:r>
                      <a:r>
                        <a:rPr lang="en-US" baseline="0" dirty="0" smtClean="0">
                          <a:effectLst/>
                          <a:latin typeface="Arial" panose="020B0604020202020204" pitchFamily="34" charset="0"/>
                        </a:rPr>
                        <a:t>alhimik.ru</a:t>
                      </a:r>
                      <a:endParaRPr lang="ru-RU" dirty="0" smtClean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48282504"/>
                  </a:ext>
                </a:extLst>
              </a:tr>
            </a:tbl>
          </a:graphicData>
        </a:graphic>
      </p:graphicFrame>
      <p:pic>
        <p:nvPicPr>
          <p:cNvPr id="1025" name="Picture 1" descr="http://www.alhimik.ru/images/topsid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803592"/>
            <a:ext cx="191774" cy="214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alhimik.ru/images/top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8" y="1791090"/>
            <a:ext cx="2735911" cy="128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www.alhimik.ru/images/toppi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03592"/>
            <a:ext cx="7462603" cy="256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40" name="HTMLText1" r:id="rId2" imgW="1638360" imgH="447840"/>
        </mc:Choice>
        <mc:Fallback>
          <p:control name="HTMLText1" r:id="rId2" imgW="1638360" imgH="447840">
            <p:pic>
              <p:nvPicPr>
                <p:cNvPr id="5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691680" y="1779840"/>
                  <a:ext cx="1641170" cy="445242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41" name="HTMLSubmit1" r:id="rId3" imgW="704880" imgH="361800"/>
        </mc:Choice>
        <mc:Fallback>
          <p:control name="HTMLSubmit1" r:id="rId3" imgW="704880" imgH="361800">
            <p:pic>
              <p:nvPicPr>
                <p:cNvPr id="6" name="HTMLSubmi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2159000" y="1897063"/>
                  <a:ext cx="704850" cy="3651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45465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«Путешествие в мир химии».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35113"/>
            <a:ext cx="3240359" cy="459105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6" y="1535114"/>
            <a:ext cx="3338924" cy="4591050"/>
          </a:xfrm>
        </p:spPr>
      </p:pic>
    </p:spTree>
    <p:extLst>
      <p:ext uri="{BB962C8B-B14F-4D97-AF65-F5344CB8AC3E}">
        <p14:creationId xmlns:p14="http://schemas.microsoft.com/office/powerpoint/2010/main" val="198589460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320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   Задачи внеурочной деятельности по химии: </vt:lpstr>
      <vt:lpstr>             Внеурочная деятельность «Путешествие в мир химии».</vt:lpstr>
      <vt:lpstr>    Внеурочная деятельность «Путешествие в мир химии».</vt:lpstr>
      <vt:lpstr>  Внеурочная деятельность «Путешествие в мир химии».</vt:lpstr>
      <vt:lpstr> Внеурочная деятельность «Путешествие в мир химии».</vt:lpstr>
      <vt:lpstr>Внеурочная деятельность «Путешествие в мир химии».</vt:lpstr>
      <vt:lpstr>Внеурочная деятельность «Путешествие в мир химии».</vt:lpstr>
      <vt:lpstr>Внеурочная деятельность «Путешествие в мир химии».</vt:lpstr>
      <vt:lpstr>Внеурочная деятельность «Путешествие в мир химии».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User190819</cp:lastModifiedBy>
  <cp:revision>18</cp:revision>
  <dcterms:created xsi:type="dcterms:W3CDTF">2014-07-17T09:10:52Z</dcterms:created>
  <dcterms:modified xsi:type="dcterms:W3CDTF">2021-04-20T19:22:20Z</dcterms:modified>
</cp:coreProperties>
</file>